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7" r:id="rId8"/>
    <p:sldId id="262" r:id="rId9"/>
    <p:sldId id="268" r:id="rId10"/>
    <p:sldId id="265" r:id="rId11"/>
    <p:sldId id="264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</a:t>
            </a:r>
            <a:r>
              <a:rPr lang="en-US" b="1" smtClean="0"/>
              <a:t>invest in</a:t>
            </a:r>
            <a:r>
              <a:rPr lang="en-US" b="1" dirty="0" smtClean="0"/>
              <a:t>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Streaming?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9847" y="6020889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8304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2733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24157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324</TotalTime>
  <Words>180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49</cp:revision>
  <dcterms:created xsi:type="dcterms:W3CDTF">2020-04-17T21:07:07Z</dcterms:created>
  <dcterms:modified xsi:type="dcterms:W3CDTF">2020-04-27T22:25:11Z</dcterms:modified>
</cp:coreProperties>
</file>